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CC1FE2-3E3C-2C0A-7685-95EB1BFDE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8CD525-192D-DA85-9654-2752EFE757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30226B-F7D2-F13F-92A4-E824DB6E3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A912-BD3C-4312-9A6A-689C7420EF29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382A9E-8DDF-2BBB-0C33-53C734FBA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BAD633-5B15-58BB-47B9-D1AED4852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126D-DBFF-4F04-B072-5E4BA01CA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686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C028B-C733-12A4-4B73-D0FD6A4B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810CC5E-CC65-7291-05DF-9A1DD7F0D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D60186-54E1-7E9B-5C58-D1D4675FD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A912-BD3C-4312-9A6A-689C7420EF29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27E6D9-4100-41EF-03D3-72F52EDD0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817607-4F56-ECFA-6A62-F91B97AD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126D-DBFF-4F04-B072-5E4BA01CA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80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F7324C7-30ED-DA19-AADF-E3DBB8B93F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2E6D49-15AE-4593-1B2E-953508DDD0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2FE83C-878F-89FF-CC8D-456F9C7BA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A912-BD3C-4312-9A6A-689C7420EF29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DD1888-AFB1-4EA9-5349-30DB0C952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A760F6-A98B-E06D-868E-2335B35FA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126D-DBFF-4F04-B072-5E4BA01CA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17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846D0C-3444-306C-39CD-8AB2944DE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C50FB0-79ED-8D8D-69E8-2D32D5C75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CF9857-170D-A2F4-4076-56D16ADA9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A912-BD3C-4312-9A6A-689C7420EF29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80BD19-3E6D-F9D4-250A-E4462FBE8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A1B8FA-95D5-EA70-9E78-B8574218B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126D-DBFF-4F04-B072-5E4BA01CA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48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438D30-9C3B-D25F-875A-0126D1830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A9FE38-7D7A-10C7-4E6E-8864E9208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8EC482-A70D-9267-7DD6-22441A8E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A912-BD3C-4312-9A6A-689C7420EF29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372096-B213-8E10-0B2B-6B2B63004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68CF45-CBB7-A40D-4460-C1D6E3204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126D-DBFF-4F04-B072-5E4BA01CA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943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231313-E335-C5C1-5424-3236972EF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B136E3-B1A4-441D-4DBE-01EA3E6D1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2B1E5B-144D-64F9-93C1-6BB99F2C7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BCEF3D-FD41-E960-FFB1-1E558CAC4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A912-BD3C-4312-9A6A-689C7420EF29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BE7847-5504-3208-3886-30975E87A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0F67FC-CBBF-164A-9C78-8EB72E556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126D-DBFF-4F04-B072-5E4BA01CA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72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1F57AD-D650-13D2-7E7F-FEC1C87B8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DEC0FB-FC6F-9579-8351-9132496EF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DBC442-25AE-A2A5-B5DF-9A9A75A60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3E8C26B-D6D8-9C86-5475-CBE3940892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D400EC5-5949-B9EA-071D-B7E91619A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4E49F7-9F6C-614E-36D5-F59C0FC8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A912-BD3C-4312-9A6A-689C7420EF29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FC3E1C2-B9B1-E033-B6DC-90F86B8E6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A32597B-B309-0951-F9EE-5C69D00FC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126D-DBFF-4F04-B072-5E4BA01CA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62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D2D5E2-6194-A015-4C36-D4DE4DD72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EAB789-6D3D-FC42-005D-8D2C8AECE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A912-BD3C-4312-9A6A-689C7420EF29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957D7E9-A4E0-B8D8-6C2D-8F03A6050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F13EF65-7C62-9720-19E8-B851C6F10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126D-DBFF-4F04-B072-5E4BA01CA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20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614F0A5-6CF3-461A-4403-C1951EF6E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A912-BD3C-4312-9A6A-689C7420EF29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386A1F1-25F6-BDD1-E788-DE30A7DC6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1CE1198-6D82-5F3E-9FBA-7FA01296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126D-DBFF-4F04-B072-5E4BA01CA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48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FA17E9-1440-7BF1-FC4D-7211E83B7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34C536-1599-F881-9E24-B8F309812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DAB465-6574-5084-7886-7F9219989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C965B8-02E4-F392-6385-36C1828BC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A912-BD3C-4312-9A6A-689C7420EF29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B602F8-7CE1-25DD-B6B0-06DB506DF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3C824B-453F-E58D-AEC0-35B9B7263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126D-DBFF-4F04-B072-5E4BA01CA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03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F883F7-B86F-7222-D1B3-FC2A4EF28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E935E81-F594-2E06-CA9B-015BC7B09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E9D9FC-F04B-97A7-FF2C-DF6EBA68A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706D14-251A-4F39-4C92-308F79778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A912-BD3C-4312-9A6A-689C7420EF29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84388F4-6093-CBE7-F29D-9DB3C8EC5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023AEA-668B-3D5B-79CA-014F856AB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126D-DBFF-4F04-B072-5E4BA01CA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23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15D4D6C-7E6D-48A9-E4D1-ABFE7C338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251DFA-D6A0-7A87-8B5C-1EF8A4695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24731D-4127-3537-4396-D373CF7D8F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7A912-BD3C-4312-9A6A-689C7420EF29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5B8822-58B0-983E-40C0-6C0B35B45F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7E72C4-D7B7-ADC6-1D5E-9D040FCAD7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E126D-DBFF-4F04-B072-5E4BA01CA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55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4AACF7-364D-E095-D04A-11023B9573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Mcbeauty</a:t>
            </a:r>
            <a:r>
              <a:rPr lang="fr-FR" dirty="0"/>
              <a:t> shop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674B20-B589-6BE6-FB4F-80A0DD0F9A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Nos produits et services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93FF3E5-0DD1-F722-4A0F-8E24BE4A9EE3}"/>
              </a:ext>
            </a:extLst>
          </p:cNvPr>
          <p:cNvSpPr txBox="1"/>
          <p:nvPr/>
        </p:nvSpPr>
        <p:spPr>
          <a:xfrm>
            <a:off x="3645176" y="3918714"/>
            <a:ext cx="609765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 err="1"/>
              <a:t>McBeauty</a:t>
            </a:r>
            <a:r>
              <a:rPr lang="fr-FR" dirty="0"/>
              <a:t> Boutique est une boutique de beauté et de bien-être proposant une gamme de services, tels que des soins de la peau, du maquillage, de la coiffure et des soins des ongles. Elle propose également des produits de beauté à la vente, destinés aux clients en quête de produits de soins personnels de haute qualité. La boutique met l'accent sur la mise en valeur de la beauté naturelle de ses clients grâce à une expertise professionnelle et une expérience luxueuse. Rendez-vous dans nos locaux et dans nos diffèrent réseaux sociaux pour commander et prendre rendez-vous avec nos expert</a:t>
            </a:r>
          </a:p>
        </p:txBody>
      </p:sp>
    </p:spTree>
    <p:extLst>
      <p:ext uri="{BB962C8B-B14F-4D97-AF65-F5344CB8AC3E}">
        <p14:creationId xmlns:p14="http://schemas.microsoft.com/office/powerpoint/2010/main" val="35972303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111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Mcbeauty shop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Loic Macaire</cp:lastModifiedBy>
  <cp:revision>1</cp:revision>
  <dcterms:created xsi:type="dcterms:W3CDTF">2025-03-18T17:42:53Z</dcterms:created>
  <dcterms:modified xsi:type="dcterms:W3CDTF">2025-03-18T17:54:46Z</dcterms:modified>
</cp:coreProperties>
</file>